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9" r:id="rId4"/>
    <p:sldId id="262" r:id="rId5"/>
    <p:sldId id="260" r:id="rId6"/>
    <p:sldId id="258" r:id="rId7"/>
    <p:sldId id="266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8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7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6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2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1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9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2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F220-8793-4FB3-8E87-BF1B12DE7B7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01B52-AB92-44BA-AB85-FB8837494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4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1783" y="871495"/>
            <a:ext cx="9797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НЕЙРОННОЕ ПРЕОБРАЗОВАНИЕ СТИЛЯ ИЗОБРАЖЕНИЙ КАК НОВАЯ ТЕХНОЛОГИЯ EDTECH В ОБУЧЕНИИ ИЗОБРАЗИТЕЛЬНОЙ ДЕЯТЕЛЬНОСТИ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72" y="2487763"/>
            <a:ext cx="4163496" cy="277295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3FF283-CE12-49CE-AC70-273F05F15AC7}"/>
              </a:ext>
            </a:extLst>
          </p:cNvPr>
          <p:cNvSpPr/>
          <p:nvPr/>
        </p:nvSpPr>
        <p:spPr>
          <a:xfrm>
            <a:off x="4547041" y="2922641"/>
            <a:ext cx="2271996" cy="19026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123499-9F1C-4184-B706-A47165A31A9E}"/>
              </a:ext>
            </a:extLst>
          </p:cNvPr>
          <p:cNvSpPr/>
          <p:nvPr/>
        </p:nvSpPr>
        <p:spPr>
          <a:xfrm>
            <a:off x="1201783" y="2940248"/>
            <a:ext cx="2411897" cy="1902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7E51E12-C74F-4A59-906E-C02009BFF471}"/>
              </a:ext>
            </a:extLst>
          </p:cNvPr>
          <p:cNvSpPr/>
          <p:nvPr/>
        </p:nvSpPr>
        <p:spPr>
          <a:xfrm>
            <a:off x="4593906" y="3513051"/>
            <a:ext cx="213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изображения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293160D-769C-49F1-B6CD-4AF1F466D200}"/>
              </a:ext>
            </a:extLst>
          </p:cNvPr>
          <p:cNvSpPr/>
          <p:nvPr/>
        </p:nvSpPr>
        <p:spPr>
          <a:xfrm>
            <a:off x="1623559" y="3520047"/>
            <a:ext cx="1665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</a:p>
        </p:txBody>
      </p:sp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xmlns="" id="{19000E69-95E8-4B7A-8447-F2CF83FDF5FE}"/>
              </a:ext>
            </a:extLst>
          </p:cNvPr>
          <p:cNvSpPr/>
          <p:nvPr/>
        </p:nvSpPr>
        <p:spPr>
          <a:xfrm>
            <a:off x="3822157" y="3544650"/>
            <a:ext cx="592714" cy="693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>
            <a:extLst>
              <a:ext uri="{FF2B5EF4-FFF2-40B4-BE49-F238E27FC236}">
                <a16:creationId xmlns:a16="http://schemas.microsoft.com/office/drawing/2014/main" xmlns="" id="{E30433BE-DCD6-4E83-946D-AEC6C1095CB6}"/>
              </a:ext>
            </a:extLst>
          </p:cNvPr>
          <p:cNvSpPr/>
          <p:nvPr/>
        </p:nvSpPr>
        <p:spPr>
          <a:xfrm>
            <a:off x="6918029" y="3610617"/>
            <a:ext cx="569332" cy="51275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404" y="1353248"/>
            <a:ext cx="10691949" cy="1361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образовательных технологий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EdTech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помощь педагогам  и обучающимся  в обучении более легкими, быстрыми, точными, эффективными или менее дорогостоящими методами (по сравнению с традиционными образовательными технологиями).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3364" y="3820949"/>
            <a:ext cx="98493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точки зрения обучения изобразительному искусству одной из </a:t>
            </a:r>
            <a:r>
              <a:rPr lang="ru-RU" sz="280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перспективных технологий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EdTech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является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нейронная трансформация стиля изображения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91" y="1832609"/>
            <a:ext cx="8131087" cy="3505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0463" y="878115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НЕЙРОННОЕ ПРЕОБРАЗОВАНИЕ СТИЛЯ ИЗОБРАЖЕНИЙ КАК НОВАЯ ТЕХНОЛОГИЯ EDTECH В ОБУЧЕНИИ ИЗОБРАЗИТЕЛЬНОЙ ДЕЯТЕЛЬНОСТИ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5691" y="5481296"/>
            <a:ext cx="957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Примерная структура алгоритма нейронного преобразования стиля изображений в облаке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Google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Colab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примененим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модели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VGG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6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75" y="809153"/>
            <a:ext cx="9458011" cy="3593056"/>
          </a:xfrm>
        </p:spPr>
      </p:pic>
      <p:sp>
        <p:nvSpPr>
          <p:cNvPr id="5" name="Прямоугольник 4"/>
          <p:cNvSpPr/>
          <p:nvPr/>
        </p:nvSpPr>
        <p:spPr>
          <a:xfrm>
            <a:off x="1175151" y="408206"/>
            <a:ext cx="9710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НЕЙРОННОЕ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ПРЕОБРАЗОВАНИЕ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СТИЛЯ ИЗОБРАЖЕНИЙ КАК НОВАЯ ТЕХНОЛОГИЯ EDTECH В ОБУЧЕНИИ ИЗОБРАЗИТЕЛЬНОЙ ДЕЯТЕЛЬНОСТИ 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2889" y="4280531"/>
            <a:ext cx="9032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Преобразование изображения бабочки. Стиль изображения – фрактал. Изображения содержания и стиля  получены из открытых источников в сети Интернет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52889" y="5483968"/>
            <a:ext cx="8906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преобразования стиля изображения произошли следующие изменения: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рисунок выглядит более законченным благодаря гармоничной цветовой гамме;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-итоговое изображение приобрело более стилизованный характер.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02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4" y="1030877"/>
            <a:ext cx="10411755" cy="36978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3853" y="376807"/>
            <a:ext cx="11068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НЕЙРОННОЕ ПРЕОБРАЗОВАНИЕ СТИЛЯ ИЗОБРАЖЕНИЙ КАК НОВАЯ ТЕХНОЛОГИЯ EDTECH В ОБУЧЕНИИ ИЗОБРАЗИТЕЛЬНОЙ ДЕЯТЕЛЬНОСТИ 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5135" y="4728755"/>
            <a:ext cx="8326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Преобразование портрета.  Изображение содержания получено из открытых источников в сети Интернет. Стиль изображения  – фотография автора Немцовой Д.Ю.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05135" y="5927412"/>
            <a:ext cx="8410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Итоговое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изображение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стало стилизованным, приобрело законченный вид.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75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56" y="959423"/>
            <a:ext cx="6019479" cy="338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аша\Desktop\Новая папка (3)\40 эп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02" y="1458781"/>
            <a:ext cx="2360024" cy="28519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69543" y="4510797"/>
            <a:ext cx="8908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Преобразование портрета. Все изображения получены из открытых источников в сети Интернет.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033" y="399384"/>
            <a:ext cx="10763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НЕЙРОННОЕ ПРЕОБРАЗОВАНИЕ СТИЛЯ ИЗОБРАЖЕНИЙ КАК НОВАЯ ТЕХНОЛОГИЯ EDTECH В ОБУЧЕНИИ ИЗОБРАЗИТЕЛЬНОЙ ДЕЯТЕЛЬНОСТИ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9543" y="5341175"/>
            <a:ext cx="8908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Итоговый рисунок значительно отличается от исходного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изменилась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цветовая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гамма;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появился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ритм цветовых пятен и повысилась художественная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выразительность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87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4047" y="832021"/>
            <a:ext cx="11047824" cy="5062504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Нейронное преобразование стиля играет важную роль в обучении изобразительному искусству : происходит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эстетического вкуса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прекрасного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подборе подходящих изображений. Со временем ребята начнут видеть и чувствовать, какие произведения лучше подойдут для стилизации с изобразительной точки зрения. </a:t>
            </a:r>
          </a:p>
          <a:p>
            <a:pPr marL="0" indent="0" fontAlgn="base">
              <a:buNone/>
            </a:pPr>
            <a:endParaRPr lang="ru-RU" sz="3300" dirty="0" smtClean="0"/>
          </a:p>
          <a:p>
            <a:pPr marL="0" indent="0" fontAlgn="base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Многократные преобразования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-самостоятельный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подходящих изображений для их эффективного преобразования </a:t>
            </a:r>
          </a:p>
          <a:p>
            <a:pPr marL="0" indent="0" fontAlgn="base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структурирование знаний о выбранных художественных изображений.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08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819" y="951885"/>
            <a:ext cx="7931331" cy="908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/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6" y="2528952"/>
            <a:ext cx="3407004" cy="2271336"/>
          </a:xfrm>
          <a:prstGeom prst="rect">
            <a:avLst/>
          </a:prstGeom>
        </p:spPr>
      </p:pic>
      <p:sp>
        <p:nvSpPr>
          <p:cNvPr id="6" name="Знак ''плюс'' 10">
            <a:extLst>
              <a:ext uri="{FF2B5EF4-FFF2-40B4-BE49-F238E27FC236}">
                <a16:creationId xmlns:a16="http://schemas.microsoft.com/office/drawing/2014/main" xmlns="" id="{19000E69-95E8-4B7A-8447-F2CF83FDF5FE}"/>
              </a:ext>
            </a:extLst>
          </p:cNvPr>
          <p:cNvSpPr/>
          <p:nvPr/>
        </p:nvSpPr>
        <p:spPr>
          <a:xfrm>
            <a:off x="4261786" y="3266497"/>
            <a:ext cx="592714" cy="693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56" y="2407755"/>
            <a:ext cx="1796658" cy="2411379"/>
          </a:xfrm>
          <a:prstGeom prst="rect">
            <a:avLst/>
          </a:prstGeom>
        </p:spPr>
      </p:pic>
      <p:sp>
        <p:nvSpPr>
          <p:cNvPr id="7" name="Равно 6">
            <a:extLst>
              <a:ext uri="{FF2B5EF4-FFF2-40B4-BE49-F238E27FC236}">
                <a16:creationId xmlns:a16="http://schemas.microsoft.com/office/drawing/2014/main" xmlns="" id="{E30433BE-DCD6-4E83-946D-AEC6C1095CB6}"/>
              </a:ext>
            </a:extLst>
          </p:cNvPr>
          <p:cNvSpPr/>
          <p:nvPr/>
        </p:nvSpPr>
        <p:spPr>
          <a:xfrm>
            <a:off x="7348401" y="3357067"/>
            <a:ext cx="569332" cy="51275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20" y="2480582"/>
            <a:ext cx="3555585" cy="23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9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190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Немцова Дарья Юрьевна</dc:creator>
  <cp:lastModifiedBy>Dasha</cp:lastModifiedBy>
  <cp:revision>36</cp:revision>
  <dcterms:created xsi:type="dcterms:W3CDTF">2021-10-11T17:26:38Z</dcterms:created>
  <dcterms:modified xsi:type="dcterms:W3CDTF">2022-04-22T16:18:30Z</dcterms:modified>
</cp:coreProperties>
</file>